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856"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41564</TotalTime>
  <Words>18257</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1370</cp:revision>
  <dcterms:created xsi:type="dcterms:W3CDTF">2013-06-29T14:06:29Z</dcterms:created>
  <dcterms:modified xsi:type="dcterms:W3CDTF">2018-11-27T10:30:19Z</dcterms:modified>
</cp:coreProperties>
</file>